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258" r:id="rId4"/>
    <p:sldId id="287" r:id="rId5"/>
    <p:sldId id="284" r:id="rId6"/>
    <p:sldId id="262" r:id="rId7"/>
    <p:sldId id="264" r:id="rId8"/>
    <p:sldId id="289" r:id="rId9"/>
    <p:sldId id="275" r:id="rId10"/>
    <p:sldId id="267" r:id="rId11"/>
    <p:sldId id="269" r:id="rId12"/>
    <p:sldId id="286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CEC"/>
    <a:srgbClr val="A4D76B"/>
    <a:srgbClr val="63E363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30" autoAdjust="0"/>
  </p:normalViewPr>
  <p:slideViewPr>
    <p:cSldViewPr>
      <p:cViewPr varScale="1">
        <p:scale>
          <a:sx n="76" d="100"/>
          <a:sy n="76" d="100"/>
        </p:scale>
        <p:origin x="164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61DC4-2B7D-4F9B-93BE-77DA118F28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10F653D-B1B2-478E-A0B0-555F7E5FC9F5}">
      <dgm:prSet phldrT="[Metin]"/>
      <dgm:spPr/>
      <dgm:t>
        <a:bodyPr/>
        <a:lstStyle/>
        <a:p>
          <a:r>
            <a:rPr lang="tr-TR" b="1" dirty="0">
              <a:latin typeface="Times New Roman" pitchFamily="18" charset="0"/>
              <a:cs typeface="Times New Roman" pitchFamily="18" charset="0"/>
            </a:rPr>
            <a:t>BİLGİSAYARLI MUHASEBE</a:t>
          </a:r>
          <a:endParaRPr lang="tr-TR" dirty="0"/>
        </a:p>
      </dgm:t>
    </dgm:pt>
    <dgm:pt modelId="{A9789E43-8FD2-4285-BE87-6D2730252068}" type="parTrans" cxnId="{27146D4E-43F6-40CD-A371-E5C037E4DCDF}">
      <dgm:prSet/>
      <dgm:spPr/>
      <dgm:t>
        <a:bodyPr/>
        <a:lstStyle/>
        <a:p>
          <a:endParaRPr lang="tr-TR"/>
        </a:p>
      </dgm:t>
    </dgm:pt>
    <dgm:pt modelId="{D21CFC21-1CA7-4394-B274-AA2998972C1D}" type="sibTrans" cxnId="{27146D4E-43F6-40CD-A371-E5C037E4DCDF}">
      <dgm:prSet/>
      <dgm:spPr/>
      <dgm:t>
        <a:bodyPr/>
        <a:lstStyle/>
        <a:p>
          <a:endParaRPr lang="tr-TR"/>
        </a:p>
      </dgm:t>
    </dgm:pt>
    <dgm:pt modelId="{D5899A5C-52AB-4AC2-BA25-A4F0C6789D96}">
      <dgm:prSet phldrT="[Metin]"/>
      <dgm:spPr/>
      <dgm:t>
        <a:bodyPr/>
        <a:lstStyle/>
        <a:p>
          <a:r>
            <a:rPr lang="tr-TR" b="1" dirty="0">
              <a:latin typeface="Times New Roman" pitchFamily="18" charset="0"/>
              <a:cs typeface="Times New Roman" pitchFamily="18" charset="0"/>
            </a:rPr>
            <a:t>DIŞ TİCARET OFİS HİZMETLERİ</a:t>
          </a:r>
          <a:endParaRPr lang="tr-TR" dirty="0"/>
        </a:p>
      </dgm:t>
    </dgm:pt>
    <dgm:pt modelId="{E216BD02-D8E1-417B-800A-A7EC48D51887}" type="parTrans" cxnId="{E0E290B9-CE40-4F71-B924-C73BAFCE5AB7}">
      <dgm:prSet/>
      <dgm:spPr/>
      <dgm:t>
        <a:bodyPr/>
        <a:lstStyle/>
        <a:p>
          <a:endParaRPr lang="tr-TR"/>
        </a:p>
      </dgm:t>
    </dgm:pt>
    <dgm:pt modelId="{15A3CEAE-7B63-423A-8DCA-4E0312FC178E}" type="sibTrans" cxnId="{E0E290B9-CE40-4F71-B924-C73BAFCE5AB7}">
      <dgm:prSet/>
      <dgm:spPr/>
      <dgm:t>
        <a:bodyPr/>
        <a:lstStyle/>
        <a:p>
          <a:endParaRPr lang="tr-TR"/>
        </a:p>
      </dgm:t>
    </dgm:pt>
    <dgm:pt modelId="{B7FBF516-921D-46A7-90B9-23D0826892C5}" type="pres">
      <dgm:prSet presAssocID="{9F861DC4-2B7D-4F9B-93BE-77DA118F284F}" presName="linear" presStyleCnt="0">
        <dgm:presLayoutVars>
          <dgm:dir/>
          <dgm:animLvl val="lvl"/>
          <dgm:resizeHandles val="exact"/>
        </dgm:presLayoutVars>
      </dgm:prSet>
      <dgm:spPr/>
    </dgm:pt>
    <dgm:pt modelId="{47058C52-56A1-4423-A588-3773BCB1F638}" type="pres">
      <dgm:prSet presAssocID="{A10F653D-B1B2-478E-A0B0-555F7E5FC9F5}" presName="parentLin" presStyleCnt="0"/>
      <dgm:spPr/>
    </dgm:pt>
    <dgm:pt modelId="{491B0B34-78DF-43B1-9B31-22601DDE3766}" type="pres">
      <dgm:prSet presAssocID="{A10F653D-B1B2-478E-A0B0-555F7E5FC9F5}" presName="parentLeftMargin" presStyleLbl="node1" presStyleIdx="0" presStyleCnt="2"/>
      <dgm:spPr/>
    </dgm:pt>
    <dgm:pt modelId="{55EAF5FB-62DE-4F07-B0E9-66F0A8C59C50}" type="pres">
      <dgm:prSet presAssocID="{A10F653D-B1B2-478E-A0B0-555F7E5FC9F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A20FC60-EA2F-4DEF-9EBC-D9FDC0B8A922}" type="pres">
      <dgm:prSet presAssocID="{A10F653D-B1B2-478E-A0B0-555F7E5FC9F5}" presName="negativeSpace" presStyleCnt="0"/>
      <dgm:spPr/>
    </dgm:pt>
    <dgm:pt modelId="{28C86E26-D5C7-49CD-A9C6-E266CACC0318}" type="pres">
      <dgm:prSet presAssocID="{A10F653D-B1B2-478E-A0B0-555F7E5FC9F5}" presName="childText" presStyleLbl="conFgAcc1" presStyleIdx="0" presStyleCnt="2">
        <dgm:presLayoutVars>
          <dgm:bulletEnabled val="1"/>
        </dgm:presLayoutVars>
      </dgm:prSet>
      <dgm:spPr/>
    </dgm:pt>
    <dgm:pt modelId="{B43F106C-9CC6-4199-9785-750E1A91D376}" type="pres">
      <dgm:prSet presAssocID="{D21CFC21-1CA7-4394-B274-AA2998972C1D}" presName="spaceBetweenRectangles" presStyleCnt="0"/>
      <dgm:spPr/>
    </dgm:pt>
    <dgm:pt modelId="{C9EFA9E1-5FD3-438F-870D-8175949295CA}" type="pres">
      <dgm:prSet presAssocID="{D5899A5C-52AB-4AC2-BA25-A4F0C6789D96}" presName="parentLin" presStyleCnt="0"/>
      <dgm:spPr/>
    </dgm:pt>
    <dgm:pt modelId="{5ADD9C66-9087-419B-A664-CD0328CD5400}" type="pres">
      <dgm:prSet presAssocID="{D5899A5C-52AB-4AC2-BA25-A4F0C6789D96}" presName="parentLeftMargin" presStyleLbl="node1" presStyleIdx="0" presStyleCnt="2"/>
      <dgm:spPr/>
    </dgm:pt>
    <dgm:pt modelId="{4964CF7A-39E8-4582-9D0D-481D620B3C30}" type="pres">
      <dgm:prSet presAssocID="{D5899A5C-52AB-4AC2-BA25-A4F0C6789D9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AA4CC3D-F5F9-46D2-81C1-C695A4257411}" type="pres">
      <dgm:prSet presAssocID="{D5899A5C-52AB-4AC2-BA25-A4F0C6789D96}" presName="negativeSpace" presStyleCnt="0"/>
      <dgm:spPr/>
    </dgm:pt>
    <dgm:pt modelId="{21E87BB1-AD22-4E01-8568-60F48B99BF6E}" type="pres">
      <dgm:prSet presAssocID="{D5899A5C-52AB-4AC2-BA25-A4F0C6789D9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E736805-E644-41C4-9ACA-FC6F973B992E}" type="presOf" srcId="{A10F653D-B1B2-478E-A0B0-555F7E5FC9F5}" destId="{55EAF5FB-62DE-4F07-B0E9-66F0A8C59C50}" srcOrd="1" destOrd="0" presId="urn:microsoft.com/office/officeart/2005/8/layout/list1"/>
    <dgm:cxn modelId="{C0661668-5B78-4CB7-AE73-9CB2D3649E14}" type="presOf" srcId="{D5899A5C-52AB-4AC2-BA25-A4F0C6789D96}" destId="{5ADD9C66-9087-419B-A664-CD0328CD5400}" srcOrd="0" destOrd="0" presId="urn:microsoft.com/office/officeart/2005/8/layout/list1"/>
    <dgm:cxn modelId="{27146D4E-43F6-40CD-A371-E5C037E4DCDF}" srcId="{9F861DC4-2B7D-4F9B-93BE-77DA118F284F}" destId="{A10F653D-B1B2-478E-A0B0-555F7E5FC9F5}" srcOrd="0" destOrd="0" parTransId="{A9789E43-8FD2-4285-BE87-6D2730252068}" sibTransId="{D21CFC21-1CA7-4394-B274-AA2998972C1D}"/>
    <dgm:cxn modelId="{F1F01379-5FEF-4399-A9F7-2150314AEAA8}" type="presOf" srcId="{D5899A5C-52AB-4AC2-BA25-A4F0C6789D96}" destId="{4964CF7A-39E8-4582-9D0D-481D620B3C30}" srcOrd="1" destOrd="0" presId="urn:microsoft.com/office/officeart/2005/8/layout/list1"/>
    <dgm:cxn modelId="{E0E290B9-CE40-4F71-B924-C73BAFCE5AB7}" srcId="{9F861DC4-2B7D-4F9B-93BE-77DA118F284F}" destId="{D5899A5C-52AB-4AC2-BA25-A4F0C6789D96}" srcOrd="1" destOrd="0" parTransId="{E216BD02-D8E1-417B-800A-A7EC48D51887}" sibTransId="{15A3CEAE-7B63-423A-8DCA-4E0312FC178E}"/>
    <dgm:cxn modelId="{B9782DBC-439A-430B-813F-00529AF1243C}" type="presOf" srcId="{A10F653D-B1B2-478E-A0B0-555F7E5FC9F5}" destId="{491B0B34-78DF-43B1-9B31-22601DDE3766}" srcOrd="0" destOrd="0" presId="urn:microsoft.com/office/officeart/2005/8/layout/list1"/>
    <dgm:cxn modelId="{054074CE-1537-409F-890F-BCEA9E14EC24}" type="presOf" srcId="{9F861DC4-2B7D-4F9B-93BE-77DA118F284F}" destId="{B7FBF516-921D-46A7-90B9-23D0826892C5}" srcOrd="0" destOrd="0" presId="urn:microsoft.com/office/officeart/2005/8/layout/list1"/>
    <dgm:cxn modelId="{7D848E08-3FFE-48F4-B7A6-6319933A2057}" type="presParOf" srcId="{B7FBF516-921D-46A7-90B9-23D0826892C5}" destId="{47058C52-56A1-4423-A588-3773BCB1F638}" srcOrd="0" destOrd="0" presId="urn:microsoft.com/office/officeart/2005/8/layout/list1"/>
    <dgm:cxn modelId="{5C803DB8-4DBA-4120-AFD4-D23795A5772E}" type="presParOf" srcId="{47058C52-56A1-4423-A588-3773BCB1F638}" destId="{491B0B34-78DF-43B1-9B31-22601DDE3766}" srcOrd="0" destOrd="0" presId="urn:microsoft.com/office/officeart/2005/8/layout/list1"/>
    <dgm:cxn modelId="{BEB29561-7948-4BBA-94BF-302A8CAAAF5E}" type="presParOf" srcId="{47058C52-56A1-4423-A588-3773BCB1F638}" destId="{55EAF5FB-62DE-4F07-B0E9-66F0A8C59C50}" srcOrd="1" destOrd="0" presId="urn:microsoft.com/office/officeart/2005/8/layout/list1"/>
    <dgm:cxn modelId="{83DC9613-6F94-4ECB-BFBA-E3AEBA4305DE}" type="presParOf" srcId="{B7FBF516-921D-46A7-90B9-23D0826892C5}" destId="{5A20FC60-EA2F-4DEF-9EBC-D9FDC0B8A922}" srcOrd="1" destOrd="0" presId="urn:microsoft.com/office/officeart/2005/8/layout/list1"/>
    <dgm:cxn modelId="{86695C3E-6FBD-4180-8738-350B6D587F38}" type="presParOf" srcId="{B7FBF516-921D-46A7-90B9-23D0826892C5}" destId="{28C86E26-D5C7-49CD-A9C6-E266CACC0318}" srcOrd="2" destOrd="0" presId="urn:microsoft.com/office/officeart/2005/8/layout/list1"/>
    <dgm:cxn modelId="{55217278-5EF8-4804-BDED-FCCD81EDB4E9}" type="presParOf" srcId="{B7FBF516-921D-46A7-90B9-23D0826892C5}" destId="{B43F106C-9CC6-4199-9785-750E1A91D376}" srcOrd="3" destOrd="0" presId="urn:microsoft.com/office/officeart/2005/8/layout/list1"/>
    <dgm:cxn modelId="{C1DC7D80-04C0-498C-968F-0194AEE0EDDC}" type="presParOf" srcId="{B7FBF516-921D-46A7-90B9-23D0826892C5}" destId="{C9EFA9E1-5FD3-438F-870D-8175949295CA}" srcOrd="4" destOrd="0" presId="urn:microsoft.com/office/officeart/2005/8/layout/list1"/>
    <dgm:cxn modelId="{317B61D5-7F7A-439D-B7E5-EC64D7B0295A}" type="presParOf" srcId="{C9EFA9E1-5FD3-438F-870D-8175949295CA}" destId="{5ADD9C66-9087-419B-A664-CD0328CD5400}" srcOrd="0" destOrd="0" presId="urn:microsoft.com/office/officeart/2005/8/layout/list1"/>
    <dgm:cxn modelId="{CBA3D2F8-5EE3-4464-979D-3E4A005BA33B}" type="presParOf" srcId="{C9EFA9E1-5FD3-438F-870D-8175949295CA}" destId="{4964CF7A-39E8-4582-9D0D-481D620B3C30}" srcOrd="1" destOrd="0" presId="urn:microsoft.com/office/officeart/2005/8/layout/list1"/>
    <dgm:cxn modelId="{A2F37AB9-90CD-423F-98C4-8D8D4C305562}" type="presParOf" srcId="{B7FBF516-921D-46A7-90B9-23D0826892C5}" destId="{8AA4CC3D-F5F9-46D2-81C1-C695A4257411}" srcOrd="5" destOrd="0" presId="urn:microsoft.com/office/officeart/2005/8/layout/list1"/>
    <dgm:cxn modelId="{BBBCF65D-27F2-4981-B60D-2B457537EE58}" type="presParOf" srcId="{B7FBF516-921D-46A7-90B9-23D0826892C5}" destId="{21E87BB1-AD22-4E01-8568-60F48B99BF6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CE062D-5C16-4831-A208-4B81D87179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A7401E9-C491-41E9-AAEA-665AE64D9434}">
      <dgm:prSet/>
      <dgm:spPr>
        <a:noFill/>
      </dgm:spPr>
      <dgm:t>
        <a:bodyPr/>
        <a:lstStyle/>
        <a:p>
          <a:pPr rtl="0"/>
          <a:r>
            <a:rPr lang="tr-TR" b="1" dirty="0"/>
            <a:t>    </a:t>
          </a:r>
          <a:r>
            <a:rPr lang="tr-TR" b="1" dirty="0">
              <a:solidFill>
                <a:schemeClr val="tx2"/>
              </a:solidFill>
            </a:rPr>
            <a:t>DALLARIMIZ</a:t>
          </a:r>
          <a:endParaRPr lang="tr-TR" dirty="0">
            <a:solidFill>
              <a:schemeClr val="tx2"/>
            </a:solidFill>
          </a:endParaRPr>
        </a:p>
      </dgm:t>
    </dgm:pt>
    <dgm:pt modelId="{BB28BDA6-3F57-4E50-9C2F-9EDF3CD324D7}" type="parTrans" cxnId="{3CC541D2-12FC-4C7C-A393-1E830C8233CF}">
      <dgm:prSet/>
      <dgm:spPr/>
      <dgm:t>
        <a:bodyPr/>
        <a:lstStyle/>
        <a:p>
          <a:endParaRPr lang="tr-TR"/>
        </a:p>
      </dgm:t>
    </dgm:pt>
    <dgm:pt modelId="{680F7898-E728-43F6-8683-4212C73A402C}" type="sibTrans" cxnId="{3CC541D2-12FC-4C7C-A393-1E830C8233CF}">
      <dgm:prSet/>
      <dgm:spPr/>
      <dgm:t>
        <a:bodyPr/>
        <a:lstStyle/>
        <a:p>
          <a:endParaRPr lang="tr-TR"/>
        </a:p>
      </dgm:t>
    </dgm:pt>
    <dgm:pt modelId="{B52C90F4-593D-4942-A1C4-1552B208D134}" type="pres">
      <dgm:prSet presAssocID="{AECE062D-5C16-4831-A208-4B81D87179FA}" presName="linear" presStyleCnt="0">
        <dgm:presLayoutVars>
          <dgm:animLvl val="lvl"/>
          <dgm:resizeHandles val="exact"/>
        </dgm:presLayoutVars>
      </dgm:prSet>
      <dgm:spPr/>
    </dgm:pt>
    <dgm:pt modelId="{67DA0B07-9CC3-4A74-AD8E-FBF4F870760E}" type="pres">
      <dgm:prSet presAssocID="{1A7401E9-C491-41E9-AAEA-665AE64D943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285093F-C4FD-44E5-92D0-5805EB169389}" type="presOf" srcId="{AECE062D-5C16-4831-A208-4B81D87179FA}" destId="{B52C90F4-593D-4942-A1C4-1552B208D134}" srcOrd="0" destOrd="0" presId="urn:microsoft.com/office/officeart/2005/8/layout/vList2"/>
    <dgm:cxn modelId="{21704451-0ED2-4B23-B34E-D3EDF1389738}" type="presOf" srcId="{1A7401E9-C491-41E9-AAEA-665AE64D9434}" destId="{67DA0B07-9CC3-4A74-AD8E-FBF4F870760E}" srcOrd="0" destOrd="0" presId="urn:microsoft.com/office/officeart/2005/8/layout/vList2"/>
    <dgm:cxn modelId="{3CC541D2-12FC-4C7C-A393-1E830C8233CF}" srcId="{AECE062D-5C16-4831-A208-4B81D87179FA}" destId="{1A7401E9-C491-41E9-AAEA-665AE64D9434}" srcOrd="0" destOrd="0" parTransId="{BB28BDA6-3F57-4E50-9C2F-9EDF3CD324D7}" sibTransId="{680F7898-E728-43F6-8683-4212C73A402C}"/>
    <dgm:cxn modelId="{ACF77B08-ACA1-45B7-8132-F9C6BF2DB733}" type="presParOf" srcId="{B52C90F4-593D-4942-A1C4-1552B208D134}" destId="{67DA0B07-9CC3-4A74-AD8E-FBF4F870760E}" srcOrd="0" destOrd="0" presId="urn:microsoft.com/office/officeart/2005/8/layout/vList2"/>
  </dgm:cxnLst>
  <dgm:bg>
    <a:solidFill>
      <a:schemeClr val="bg1"/>
    </a:solidFill>
  </dgm:bg>
  <dgm:whole>
    <a:ln>
      <a:solidFill>
        <a:schemeClr val="tx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868C7-CBC7-41FA-9E59-AA7BCE0CA050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8F21495-5972-4D1C-A9D6-7D7A3201A78A}">
      <dgm:prSet phldrT="[Metin]" custT="1"/>
      <dgm:spPr/>
      <dgm:t>
        <a:bodyPr/>
        <a:lstStyle/>
        <a:p>
          <a:r>
            <a:rPr lang="tr-TR" sz="1400">
              <a:latin typeface="Times New Roman" pitchFamily="18" charset="0"/>
              <a:cs typeface="Times New Roman" pitchFamily="18" charset="0"/>
            </a:rPr>
            <a:t>ÖZELLİKLER</a:t>
          </a:r>
          <a:endParaRPr lang="tr-TR" sz="1400" dirty="0"/>
        </a:p>
      </dgm:t>
    </dgm:pt>
    <dgm:pt modelId="{F31B6EC0-0B32-4A97-ABC0-CC59E6CF80BB}" type="parTrans" cxnId="{05ACA1CF-A668-4489-AE56-B9911173BC19}">
      <dgm:prSet custT="1"/>
      <dgm:spPr/>
      <dgm:t>
        <a:bodyPr/>
        <a:lstStyle/>
        <a:p>
          <a:endParaRPr lang="tr-TR" sz="1200"/>
        </a:p>
      </dgm:t>
    </dgm:pt>
    <dgm:pt modelId="{702891FB-58B1-4543-AAB4-921158F2310E}" type="sibTrans" cxnId="{05ACA1CF-A668-4489-AE56-B9911173BC19}">
      <dgm:prSet/>
      <dgm:spPr/>
      <dgm:t>
        <a:bodyPr/>
        <a:lstStyle/>
        <a:p>
          <a:endParaRPr lang="tr-TR"/>
        </a:p>
      </dgm:t>
    </dgm:pt>
    <dgm:pt modelId="{45908B20-04A7-45DF-9E36-2839B66521A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tr-TR" sz="1400">
              <a:latin typeface="Times New Roman" pitchFamily="18" charset="0"/>
              <a:cs typeface="Times New Roman" pitchFamily="18" charset="0"/>
            </a:rPr>
            <a:t>GİRİŞİMCİ</a:t>
          </a:r>
          <a:endParaRPr lang="tr-TR" sz="1400" dirty="0">
            <a:latin typeface="Times New Roman" pitchFamily="18" charset="0"/>
            <a:cs typeface="Times New Roman" pitchFamily="18" charset="0"/>
          </a:endParaRPr>
        </a:p>
      </dgm:t>
    </dgm:pt>
    <dgm:pt modelId="{DDF78F7E-B857-44F6-8F67-813C6C168F63}" type="parTrans" cxnId="{F2638EF5-7CFA-4472-91A5-849B8A15CAF6}">
      <dgm:prSet custT="1"/>
      <dgm:spPr/>
      <dgm:t>
        <a:bodyPr/>
        <a:lstStyle/>
        <a:p>
          <a:endParaRPr lang="tr-TR" sz="1200"/>
        </a:p>
      </dgm:t>
    </dgm:pt>
    <dgm:pt modelId="{81B9CE9E-0A3A-4CCB-B2A7-66E996595750}" type="sibTrans" cxnId="{F2638EF5-7CFA-4472-91A5-849B8A15CAF6}">
      <dgm:prSet/>
      <dgm:spPr/>
      <dgm:t>
        <a:bodyPr/>
        <a:lstStyle/>
        <a:p>
          <a:endParaRPr lang="tr-TR"/>
        </a:p>
      </dgm:t>
    </dgm:pt>
    <dgm:pt modelId="{10E3785A-AB8F-495A-BD75-147F40C5DFF9}">
      <dgm:prSet custT="1"/>
      <dgm:spPr/>
      <dgm:t>
        <a:bodyPr/>
        <a:lstStyle/>
        <a:p>
          <a:r>
            <a:rPr lang="tr-TR" sz="1400">
              <a:latin typeface="Times New Roman" pitchFamily="18" charset="0"/>
              <a:cs typeface="Times New Roman" pitchFamily="18" charset="0"/>
            </a:rPr>
            <a:t>İKNA YETENEĞİ OLAN</a:t>
          </a:r>
          <a:endParaRPr lang="tr-TR" sz="1400" dirty="0">
            <a:latin typeface="Times New Roman" pitchFamily="18" charset="0"/>
            <a:cs typeface="Times New Roman" pitchFamily="18" charset="0"/>
          </a:endParaRPr>
        </a:p>
      </dgm:t>
    </dgm:pt>
    <dgm:pt modelId="{BB9D6AB8-885C-4310-A6A6-6B24E8DA4C7A}" type="parTrans" cxnId="{B8DB60B5-1941-4C6B-85CE-9246747D0FF8}">
      <dgm:prSet custT="1"/>
      <dgm:spPr/>
      <dgm:t>
        <a:bodyPr/>
        <a:lstStyle/>
        <a:p>
          <a:endParaRPr lang="tr-TR" sz="1200"/>
        </a:p>
      </dgm:t>
    </dgm:pt>
    <dgm:pt modelId="{547E7116-DF8B-4457-864E-262672DEB95D}" type="sibTrans" cxnId="{B8DB60B5-1941-4C6B-85CE-9246747D0FF8}">
      <dgm:prSet/>
      <dgm:spPr/>
      <dgm:t>
        <a:bodyPr/>
        <a:lstStyle/>
        <a:p>
          <a:endParaRPr lang="tr-TR"/>
        </a:p>
      </dgm:t>
    </dgm:pt>
    <dgm:pt modelId="{C571260F-A7AD-45AB-A43C-2410EA7DC581}">
      <dgm:prSet custT="1"/>
      <dgm:spPr/>
      <dgm:t>
        <a:bodyPr/>
        <a:lstStyle/>
        <a:p>
          <a:r>
            <a:rPr lang="tr-TR" sz="1400">
              <a:latin typeface="Times New Roman" pitchFamily="18" charset="0"/>
              <a:cs typeface="Times New Roman" pitchFamily="18" charset="0"/>
            </a:rPr>
            <a:t>SIR SAKLAYABİLEN</a:t>
          </a:r>
          <a:endParaRPr lang="tr-TR" sz="1400" dirty="0">
            <a:latin typeface="Times New Roman" pitchFamily="18" charset="0"/>
            <a:cs typeface="Times New Roman" pitchFamily="18" charset="0"/>
          </a:endParaRPr>
        </a:p>
      </dgm:t>
    </dgm:pt>
    <dgm:pt modelId="{37D45137-1738-4C16-B256-DA875DA9B1C3}" type="parTrans" cxnId="{BDA0E493-FD85-4EE3-8086-BF9602775883}">
      <dgm:prSet custT="1"/>
      <dgm:spPr/>
      <dgm:t>
        <a:bodyPr/>
        <a:lstStyle/>
        <a:p>
          <a:endParaRPr lang="tr-TR" sz="1200"/>
        </a:p>
      </dgm:t>
    </dgm:pt>
    <dgm:pt modelId="{3DF50749-7574-42B6-937E-1144760723A9}" type="sibTrans" cxnId="{BDA0E493-FD85-4EE3-8086-BF9602775883}">
      <dgm:prSet/>
      <dgm:spPr/>
      <dgm:t>
        <a:bodyPr/>
        <a:lstStyle/>
        <a:p>
          <a:endParaRPr lang="tr-TR"/>
        </a:p>
      </dgm:t>
    </dgm:pt>
    <dgm:pt modelId="{205B03B8-6176-451D-B2CB-1DEF9A9063E4}">
      <dgm:prSet custT="1"/>
      <dgm:spPr/>
      <dgm:t>
        <a:bodyPr/>
        <a:lstStyle/>
        <a:p>
          <a:r>
            <a:rPr lang="tr-TR" sz="1400" dirty="0">
              <a:latin typeface="Times New Roman" pitchFamily="18" charset="0"/>
              <a:cs typeface="Times New Roman" pitchFamily="18" charset="0"/>
            </a:rPr>
            <a:t>YENİLİKLERE AÇIK</a:t>
          </a:r>
        </a:p>
      </dgm:t>
    </dgm:pt>
    <dgm:pt modelId="{E95809AA-0C21-4C08-B682-5CD1A34AC884}" type="sibTrans" cxnId="{F18AC2EF-AC6A-4E62-BA42-7F87D4FC3940}">
      <dgm:prSet/>
      <dgm:spPr/>
      <dgm:t>
        <a:bodyPr/>
        <a:lstStyle/>
        <a:p>
          <a:endParaRPr lang="tr-TR"/>
        </a:p>
      </dgm:t>
    </dgm:pt>
    <dgm:pt modelId="{041E5A73-68D1-4ADE-9A9A-509432131F7E}" type="parTrans" cxnId="{F18AC2EF-AC6A-4E62-BA42-7F87D4FC3940}">
      <dgm:prSet custT="1"/>
      <dgm:spPr/>
      <dgm:t>
        <a:bodyPr/>
        <a:lstStyle/>
        <a:p>
          <a:endParaRPr lang="tr-TR" sz="1200"/>
        </a:p>
      </dgm:t>
    </dgm:pt>
    <dgm:pt modelId="{D802CBF4-019C-427D-9443-783ADB4BF6AA}">
      <dgm:prSet custT="1"/>
      <dgm:spPr/>
      <dgm:t>
        <a:bodyPr/>
        <a:lstStyle/>
        <a:p>
          <a:r>
            <a:rPr lang="tr-TR" sz="1400">
              <a:latin typeface="Times New Roman" pitchFamily="18" charset="0"/>
              <a:cs typeface="Times New Roman" pitchFamily="18" charset="0"/>
            </a:rPr>
            <a:t>DİKKATLİ</a:t>
          </a:r>
          <a:endParaRPr lang="tr-TR" sz="1400" dirty="0">
            <a:latin typeface="Times New Roman" pitchFamily="18" charset="0"/>
            <a:cs typeface="Times New Roman" pitchFamily="18" charset="0"/>
          </a:endParaRPr>
        </a:p>
      </dgm:t>
    </dgm:pt>
    <dgm:pt modelId="{5EA7E541-53D0-4FA8-B246-CFCAC1F47A2E}" type="sibTrans" cxnId="{7AA897B2-0916-4B3E-B1AB-EE7707329117}">
      <dgm:prSet/>
      <dgm:spPr/>
      <dgm:t>
        <a:bodyPr/>
        <a:lstStyle/>
        <a:p>
          <a:endParaRPr lang="tr-TR"/>
        </a:p>
      </dgm:t>
    </dgm:pt>
    <dgm:pt modelId="{34A6D1C0-DBFD-4862-ACDB-AB6B5501A0A6}" type="parTrans" cxnId="{7AA897B2-0916-4B3E-B1AB-EE7707329117}">
      <dgm:prSet custT="1"/>
      <dgm:spPr/>
      <dgm:t>
        <a:bodyPr/>
        <a:lstStyle/>
        <a:p>
          <a:endParaRPr lang="tr-TR" sz="1200"/>
        </a:p>
      </dgm:t>
    </dgm:pt>
    <dgm:pt modelId="{80109E2D-EF29-4629-A103-5B7A63536A8B}">
      <dgm:prSet/>
      <dgm:spPr/>
      <dgm:t>
        <a:bodyPr/>
        <a:lstStyle/>
        <a:p>
          <a:endParaRPr lang="tr-TR"/>
        </a:p>
      </dgm:t>
    </dgm:pt>
    <dgm:pt modelId="{93AB9FC5-BB33-456A-B504-38533E153317}" type="parTrans" cxnId="{68158215-51E9-46E0-9EB0-36391CA96344}">
      <dgm:prSet/>
      <dgm:spPr/>
      <dgm:t>
        <a:bodyPr/>
        <a:lstStyle/>
        <a:p>
          <a:endParaRPr lang="tr-TR"/>
        </a:p>
      </dgm:t>
    </dgm:pt>
    <dgm:pt modelId="{026AA117-8757-4868-B3D4-23B928234CF0}" type="sibTrans" cxnId="{68158215-51E9-46E0-9EB0-36391CA96344}">
      <dgm:prSet/>
      <dgm:spPr/>
      <dgm:t>
        <a:bodyPr/>
        <a:lstStyle/>
        <a:p>
          <a:endParaRPr lang="tr-TR"/>
        </a:p>
      </dgm:t>
    </dgm:pt>
    <dgm:pt modelId="{A550D7E2-C1A0-41BD-A06B-0108062B9EAE}">
      <dgm:prSet custT="1"/>
      <dgm:spPr/>
      <dgm:t>
        <a:bodyPr/>
        <a:lstStyle/>
        <a:p>
          <a:r>
            <a:rPr lang="tr-TR" sz="1400">
              <a:latin typeface="Times New Roman" pitchFamily="18" charset="0"/>
              <a:cs typeface="Times New Roman" pitchFamily="18" charset="0"/>
            </a:rPr>
            <a:t>İLETİŞİMİ YÜKSEK</a:t>
          </a:r>
          <a:endParaRPr lang="tr-TR" sz="1400" dirty="0"/>
        </a:p>
      </dgm:t>
    </dgm:pt>
    <dgm:pt modelId="{DDE76C1B-2B3E-478E-B098-5E9A4A2D20CD}" type="parTrans" cxnId="{EA3818A6-0149-4B14-8D78-B3ADD8B82CC1}">
      <dgm:prSet/>
      <dgm:spPr/>
      <dgm:t>
        <a:bodyPr/>
        <a:lstStyle/>
        <a:p>
          <a:endParaRPr lang="tr-TR"/>
        </a:p>
      </dgm:t>
    </dgm:pt>
    <dgm:pt modelId="{6F4DF782-6D34-4955-8828-15745CD87F7C}" type="sibTrans" cxnId="{EA3818A6-0149-4B14-8D78-B3ADD8B82CC1}">
      <dgm:prSet/>
      <dgm:spPr/>
      <dgm:t>
        <a:bodyPr/>
        <a:lstStyle/>
        <a:p>
          <a:endParaRPr lang="tr-TR"/>
        </a:p>
      </dgm:t>
    </dgm:pt>
    <dgm:pt modelId="{0C1AD7EE-E4E8-431C-8B1D-FF3C0AD4377F}" type="pres">
      <dgm:prSet presAssocID="{028868C7-CBC7-41FA-9E59-AA7BCE0CA05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B48491-A653-45D4-A1BE-4BE63F2BC718}" type="pres">
      <dgm:prSet presAssocID="{A8F21495-5972-4D1C-A9D6-7D7A3201A78A}" presName="centerShape" presStyleLbl="node0" presStyleIdx="0" presStyleCnt="1" custScaleX="111620"/>
      <dgm:spPr/>
    </dgm:pt>
    <dgm:pt modelId="{6788E761-D6B0-48A1-BEDF-0D79592C5419}" type="pres">
      <dgm:prSet presAssocID="{DDF78F7E-B857-44F6-8F67-813C6C168F63}" presName="parTrans" presStyleLbl="sibTrans2D1" presStyleIdx="0" presStyleCnt="6"/>
      <dgm:spPr/>
    </dgm:pt>
    <dgm:pt modelId="{1304EF02-D3B1-427B-9FD3-6375897B8407}" type="pres">
      <dgm:prSet presAssocID="{DDF78F7E-B857-44F6-8F67-813C6C168F63}" presName="connectorText" presStyleLbl="sibTrans2D1" presStyleIdx="0" presStyleCnt="6"/>
      <dgm:spPr/>
    </dgm:pt>
    <dgm:pt modelId="{5D2C1FE6-33B2-459D-91E2-6139C59ED897}" type="pres">
      <dgm:prSet presAssocID="{45908B20-04A7-45DF-9E36-2839B66521A6}" presName="node" presStyleLbl="node1" presStyleIdx="0" presStyleCnt="6" custScaleX="108323" custRadScaleRad="92875" custRadScaleInc="-3162">
        <dgm:presLayoutVars>
          <dgm:bulletEnabled val="1"/>
        </dgm:presLayoutVars>
      </dgm:prSet>
      <dgm:spPr/>
    </dgm:pt>
    <dgm:pt modelId="{36A17ABF-39B2-4653-8768-C46F1EEF137F}" type="pres">
      <dgm:prSet presAssocID="{BB9D6AB8-885C-4310-A6A6-6B24E8DA4C7A}" presName="parTrans" presStyleLbl="sibTrans2D1" presStyleIdx="1" presStyleCnt="6"/>
      <dgm:spPr/>
    </dgm:pt>
    <dgm:pt modelId="{A11562DF-E875-46FB-935F-33E6968F2B78}" type="pres">
      <dgm:prSet presAssocID="{BB9D6AB8-885C-4310-A6A6-6B24E8DA4C7A}" presName="connectorText" presStyleLbl="sibTrans2D1" presStyleIdx="1" presStyleCnt="6"/>
      <dgm:spPr/>
    </dgm:pt>
    <dgm:pt modelId="{1CF66016-33B3-45B4-AB49-E92A0FDE0ECE}" type="pres">
      <dgm:prSet presAssocID="{10E3785A-AB8F-495A-BD75-147F40C5DFF9}" presName="node" presStyleLbl="node1" presStyleIdx="1" presStyleCnt="6" custScaleX="108323">
        <dgm:presLayoutVars>
          <dgm:bulletEnabled val="1"/>
        </dgm:presLayoutVars>
      </dgm:prSet>
      <dgm:spPr/>
    </dgm:pt>
    <dgm:pt modelId="{36C7DB5E-CFDD-4CE0-B5FB-DDBEF7BDF5C6}" type="pres">
      <dgm:prSet presAssocID="{37D45137-1738-4C16-B256-DA875DA9B1C3}" presName="parTrans" presStyleLbl="sibTrans2D1" presStyleIdx="2" presStyleCnt="6"/>
      <dgm:spPr/>
    </dgm:pt>
    <dgm:pt modelId="{369AA6A2-FED6-447B-9BF5-80276204E4C4}" type="pres">
      <dgm:prSet presAssocID="{37D45137-1738-4C16-B256-DA875DA9B1C3}" presName="connectorText" presStyleLbl="sibTrans2D1" presStyleIdx="2" presStyleCnt="6"/>
      <dgm:spPr/>
    </dgm:pt>
    <dgm:pt modelId="{AD33BFB0-F678-45D7-BDF4-E7033CE08D29}" type="pres">
      <dgm:prSet presAssocID="{C571260F-A7AD-45AB-A43C-2410EA7DC581}" presName="node" presStyleLbl="node1" presStyleIdx="2" presStyleCnt="6" custScaleX="108323">
        <dgm:presLayoutVars>
          <dgm:bulletEnabled val="1"/>
        </dgm:presLayoutVars>
      </dgm:prSet>
      <dgm:spPr/>
    </dgm:pt>
    <dgm:pt modelId="{2F3A0CEA-9880-45FF-8BAD-2D3E7D56D786}" type="pres">
      <dgm:prSet presAssocID="{34A6D1C0-DBFD-4862-ACDB-AB6B5501A0A6}" presName="parTrans" presStyleLbl="sibTrans2D1" presStyleIdx="3" presStyleCnt="6"/>
      <dgm:spPr/>
    </dgm:pt>
    <dgm:pt modelId="{B1D38004-1231-4302-9832-6D7EC4588C36}" type="pres">
      <dgm:prSet presAssocID="{34A6D1C0-DBFD-4862-ACDB-AB6B5501A0A6}" presName="connectorText" presStyleLbl="sibTrans2D1" presStyleIdx="3" presStyleCnt="6"/>
      <dgm:spPr/>
    </dgm:pt>
    <dgm:pt modelId="{A0553604-FC27-469C-96F3-F7298344D700}" type="pres">
      <dgm:prSet presAssocID="{D802CBF4-019C-427D-9443-783ADB4BF6AA}" presName="node" presStyleLbl="node1" presStyleIdx="3" presStyleCnt="6" custScaleX="108323">
        <dgm:presLayoutVars>
          <dgm:bulletEnabled val="1"/>
        </dgm:presLayoutVars>
      </dgm:prSet>
      <dgm:spPr/>
    </dgm:pt>
    <dgm:pt modelId="{6AF862B9-037D-437F-9A17-0CF7AAC09E24}" type="pres">
      <dgm:prSet presAssocID="{041E5A73-68D1-4ADE-9A9A-509432131F7E}" presName="parTrans" presStyleLbl="sibTrans2D1" presStyleIdx="4" presStyleCnt="6"/>
      <dgm:spPr/>
    </dgm:pt>
    <dgm:pt modelId="{81C7FE4C-569E-422F-9105-6057D652D43F}" type="pres">
      <dgm:prSet presAssocID="{041E5A73-68D1-4ADE-9A9A-509432131F7E}" presName="connectorText" presStyleLbl="sibTrans2D1" presStyleIdx="4" presStyleCnt="6"/>
      <dgm:spPr/>
    </dgm:pt>
    <dgm:pt modelId="{AFC9EFEB-8CCA-4772-B439-FD754FADEF50}" type="pres">
      <dgm:prSet presAssocID="{205B03B8-6176-451D-B2CB-1DEF9A9063E4}" presName="node" presStyleLbl="node1" presStyleIdx="4" presStyleCnt="6" custScaleX="108323">
        <dgm:presLayoutVars>
          <dgm:bulletEnabled val="1"/>
        </dgm:presLayoutVars>
      </dgm:prSet>
      <dgm:spPr/>
    </dgm:pt>
    <dgm:pt modelId="{345B833C-CBDB-43B7-A19B-1ED72C8847BC}" type="pres">
      <dgm:prSet presAssocID="{DDE76C1B-2B3E-478E-B098-5E9A4A2D20CD}" presName="parTrans" presStyleLbl="sibTrans2D1" presStyleIdx="5" presStyleCnt="6"/>
      <dgm:spPr/>
    </dgm:pt>
    <dgm:pt modelId="{D13BC6D3-B975-48AA-A727-C67AB9A1193F}" type="pres">
      <dgm:prSet presAssocID="{DDE76C1B-2B3E-478E-B098-5E9A4A2D20CD}" presName="connectorText" presStyleLbl="sibTrans2D1" presStyleIdx="5" presStyleCnt="6"/>
      <dgm:spPr/>
    </dgm:pt>
    <dgm:pt modelId="{37DFD4A5-95D2-4540-B9E2-8C257E3937D2}" type="pres">
      <dgm:prSet presAssocID="{A550D7E2-C1A0-41BD-A06B-0108062B9EAE}" presName="node" presStyleLbl="node1" presStyleIdx="5" presStyleCnt="6" custScaleX="108323">
        <dgm:presLayoutVars>
          <dgm:bulletEnabled val="1"/>
        </dgm:presLayoutVars>
      </dgm:prSet>
      <dgm:spPr/>
    </dgm:pt>
  </dgm:ptLst>
  <dgm:cxnLst>
    <dgm:cxn modelId="{5F9F3804-9551-4A14-B221-ACAF2E90BAAC}" type="presOf" srcId="{D802CBF4-019C-427D-9443-783ADB4BF6AA}" destId="{A0553604-FC27-469C-96F3-F7298344D700}" srcOrd="0" destOrd="0" presId="urn:microsoft.com/office/officeart/2005/8/layout/radial5"/>
    <dgm:cxn modelId="{9DFDB005-761C-4B31-9227-837D9121AA37}" type="presOf" srcId="{10E3785A-AB8F-495A-BD75-147F40C5DFF9}" destId="{1CF66016-33B3-45B4-AB49-E92A0FDE0ECE}" srcOrd="0" destOrd="0" presId="urn:microsoft.com/office/officeart/2005/8/layout/radial5"/>
    <dgm:cxn modelId="{E03C400C-1394-445B-B575-7F7B83A4BB48}" type="presOf" srcId="{DDF78F7E-B857-44F6-8F67-813C6C168F63}" destId="{6788E761-D6B0-48A1-BEDF-0D79592C5419}" srcOrd="0" destOrd="0" presId="urn:microsoft.com/office/officeart/2005/8/layout/radial5"/>
    <dgm:cxn modelId="{68158215-51E9-46E0-9EB0-36391CA96344}" srcId="{028868C7-CBC7-41FA-9E59-AA7BCE0CA050}" destId="{80109E2D-EF29-4629-A103-5B7A63536A8B}" srcOrd="1" destOrd="0" parTransId="{93AB9FC5-BB33-456A-B504-38533E153317}" sibTransId="{026AA117-8757-4868-B3D4-23B928234CF0}"/>
    <dgm:cxn modelId="{F9099631-D9AC-4E1C-B042-CBE47A55BD8D}" type="presOf" srcId="{041E5A73-68D1-4ADE-9A9A-509432131F7E}" destId="{6AF862B9-037D-437F-9A17-0CF7AAC09E24}" srcOrd="0" destOrd="0" presId="urn:microsoft.com/office/officeart/2005/8/layout/radial5"/>
    <dgm:cxn modelId="{DD441F48-6102-4EAF-9221-55E6028F9F64}" type="presOf" srcId="{A8F21495-5972-4D1C-A9D6-7D7A3201A78A}" destId="{6BB48491-A653-45D4-A1BE-4BE63F2BC718}" srcOrd="0" destOrd="0" presId="urn:microsoft.com/office/officeart/2005/8/layout/radial5"/>
    <dgm:cxn modelId="{82B86B69-F29F-41BA-B67F-B04AB352FF93}" type="presOf" srcId="{34A6D1C0-DBFD-4862-ACDB-AB6B5501A0A6}" destId="{2F3A0CEA-9880-45FF-8BAD-2D3E7D56D786}" srcOrd="0" destOrd="0" presId="urn:microsoft.com/office/officeart/2005/8/layout/radial5"/>
    <dgm:cxn modelId="{69FA9B71-3E3A-4CBF-80AD-93AF74C5C724}" type="presOf" srcId="{BB9D6AB8-885C-4310-A6A6-6B24E8DA4C7A}" destId="{36A17ABF-39B2-4653-8768-C46F1EEF137F}" srcOrd="0" destOrd="0" presId="urn:microsoft.com/office/officeart/2005/8/layout/radial5"/>
    <dgm:cxn modelId="{3268F972-95E8-45D1-B85A-9F6065070A50}" type="presOf" srcId="{DDE76C1B-2B3E-478E-B098-5E9A4A2D20CD}" destId="{D13BC6D3-B975-48AA-A727-C67AB9A1193F}" srcOrd="1" destOrd="0" presId="urn:microsoft.com/office/officeart/2005/8/layout/radial5"/>
    <dgm:cxn modelId="{B1F37A78-0B3A-4113-8437-E4F4BB301D4A}" type="presOf" srcId="{205B03B8-6176-451D-B2CB-1DEF9A9063E4}" destId="{AFC9EFEB-8CCA-4772-B439-FD754FADEF50}" srcOrd="0" destOrd="0" presId="urn:microsoft.com/office/officeart/2005/8/layout/radial5"/>
    <dgm:cxn modelId="{628AEB7D-2F6C-4F12-B8F1-6A933DB8B2AA}" type="presOf" srcId="{34A6D1C0-DBFD-4862-ACDB-AB6B5501A0A6}" destId="{B1D38004-1231-4302-9832-6D7EC4588C36}" srcOrd="1" destOrd="0" presId="urn:microsoft.com/office/officeart/2005/8/layout/radial5"/>
    <dgm:cxn modelId="{E81E1682-6730-4E31-B9FF-04D8D13DB1EE}" type="presOf" srcId="{A550D7E2-C1A0-41BD-A06B-0108062B9EAE}" destId="{37DFD4A5-95D2-4540-B9E2-8C257E3937D2}" srcOrd="0" destOrd="0" presId="urn:microsoft.com/office/officeart/2005/8/layout/radial5"/>
    <dgm:cxn modelId="{BDA0E493-FD85-4EE3-8086-BF9602775883}" srcId="{A8F21495-5972-4D1C-A9D6-7D7A3201A78A}" destId="{C571260F-A7AD-45AB-A43C-2410EA7DC581}" srcOrd="2" destOrd="0" parTransId="{37D45137-1738-4C16-B256-DA875DA9B1C3}" sibTransId="{3DF50749-7574-42B6-937E-1144760723A9}"/>
    <dgm:cxn modelId="{5D8ACC95-17E8-42F9-9489-4FA37F1F41EE}" type="presOf" srcId="{028868C7-CBC7-41FA-9E59-AA7BCE0CA050}" destId="{0C1AD7EE-E4E8-431C-8B1D-FF3C0AD4377F}" srcOrd="0" destOrd="0" presId="urn:microsoft.com/office/officeart/2005/8/layout/radial5"/>
    <dgm:cxn modelId="{45171D9F-59A0-436C-86E2-8E9DE51C9118}" type="presOf" srcId="{45908B20-04A7-45DF-9E36-2839B66521A6}" destId="{5D2C1FE6-33B2-459D-91E2-6139C59ED897}" srcOrd="0" destOrd="0" presId="urn:microsoft.com/office/officeart/2005/8/layout/radial5"/>
    <dgm:cxn modelId="{EA3818A6-0149-4B14-8D78-B3ADD8B82CC1}" srcId="{A8F21495-5972-4D1C-A9D6-7D7A3201A78A}" destId="{A550D7E2-C1A0-41BD-A06B-0108062B9EAE}" srcOrd="5" destOrd="0" parTransId="{DDE76C1B-2B3E-478E-B098-5E9A4A2D20CD}" sibTransId="{6F4DF782-6D34-4955-8828-15745CD87F7C}"/>
    <dgm:cxn modelId="{6C8C25AB-89C5-4738-A8FF-1A8DA16FB085}" type="presOf" srcId="{C571260F-A7AD-45AB-A43C-2410EA7DC581}" destId="{AD33BFB0-F678-45D7-BDF4-E7033CE08D29}" srcOrd="0" destOrd="0" presId="urn:microsoft.com/office/officeart/2005/8/layout/radial5"/>
    <dgm:cxn modelId="{7AA897B2-0916-4B3E-B1AB-EE7707329117}" srcId="{A8F21495-5972-4D1C-A9D6-7D7A3201A78A}" destId="{D802CBF4-019C-427D-9443-783ADB4BF6AA}" srcOrd="3" destOrd="0" parTransId="{34A6D1C0-DBFD-4862-ACDB-AB6B5501A0A6}" sibTransId="{5EA7E541-53D0-4FA8-B246-CFCAC1F47A2E}"/>
    <dgm:cxn modelId="{B8DB60B5-1941-4C6B-85CE-9246747D0FF8}" srcId="{A8F21495-5972-4D1C-A9D6-7D7A3201A78A}" destId="{10E3785A-AB8F-495A-BD75-147F40C5DFF9}" srcOrd="1" destOrd="0" parTransId="{BB9D6AB8-885C-4310-A6A6-6B24E8DA4C7A}" sibTransId="{547E7116-DF8B-4457-864E-262672DEB95D}"/>
    <dgm:cxn modelId="{2F3A40CA-9037-4128-90CB-F2131B131BD0}" type="presOf" srcId="{DDF78F7E-B857-44F6-8F67-813C6C168F63}" destId="{1304EF02-D3B1-427B-9FD3-6375897B8407}" srcOrd="1" destOrd="0" presId="urn:microsoft.com/office/officeart/2005/8/layout/radial5"/>
    <dgm:cxn modelId="{05ACA1CF-A668-4489-AE56-B9911173BC19}" srcId="{028868C7-CBC7-41FA-9E59-AA7BCE0CA050}" destId="{A8F21495-5972-4D1C-A9D6-7D7A3201A78A}" srcOrd="0" destOrd="0" parTransId="{F31B6EC0-0B32-4A97-ABC0-CC59E6CF80BB}" sibTransId="{702891FB-58B1-4543-AAB4-921158F2310E}"/>
    <dgm:cxn modelId="{AFED13DD-C218-4456-837A-7F2365C00883}" type="presOf" srcId="{BB9D6AB8-885C-4310-A6A6-6B24E8DA4C7A}" destId="{A11562DF-E875-46FB-935F-33E6968F2B78}" srcOrd="1" destOrd="0" presId="urn:microsoft.com/office/officeart/2005/8/layout/radial5"/>
    <dgm:cxn modelId="{588B17DF-5379-4591-A794-038492D9A1E7}" type="presOf" srcId="{37D45137-1738-4C16-B256-DA875DA9B1C3}" destId="{369AA6A2-FED6-447B-9BF5-80276204E4C4}" srcOrd="1" destOrd="0" presId="urn:microsoft.com/office/officeart/2005/8/layout/radial5"/>
    <dgm:cxn modelId="{863E8BE3-9472-4826-82AC-35E99EE85648}" type="presOf" srcId="{041E5A73-68D1-4ADE-9A9A-509432131F7E}" destId="{81C7FE4C-569E-422F-9105-6057D652D43F}" srcOrd="1" destOrd="0" presId="urn:microsoft.com/office/officeart/2005/8/layout/radial5"/>
    <dgm:cxn modelId="{AF313AE4-8103-4801-8495-78A760C43106}" type="presOf" srcId="{37D45137-1738-4C16-B256-DA875DA9B1C3}" destId="{36C7DB5E-CFDD-4CE0-B5FB-DDBEF7BDF5C6}" srcOrd="0" destOrd="0" presId="urn:microsoft.com/office/officeart/2005/8/layout/radial5"/>
    <dgm:cxn modelId="{F18AC2EF-AC6A-4E62-BA42-7F87D4FC3940}" srcId="{A8F21495-5972-4D1C-A9D6-7D7A3201A78A}" destId="{205B03B8-6176-451D-B2CB-1DEF9A9063E4}" srcOrd="4" destOrd="0" parTransId="{041E5A73-68D1-4ADE-9A9A-509432131F7E}" sibTransId="{E95809AA-0C21-4C08-B682-5CD1A34AC884}"/>
    <dgm:cxn modelId="{F2638EF5-7CFA-4472-91A5-849B8A15CAF6}" srcId="{A8F21495-5972-4D1C-A9D6-7D7A3201A78A}" destId="{45908B20-04A7-45DF-9E36-2839B66521A6}" srcOrd="0" destOrd="0" parTransId="{DDF78F7E-B857-44F6-8F67-813C6C168F63}" sibTransId="{81B9CE9E-0A3A-4CCB-B2A7-66E996595750}"/>
    <dgm:cxn modelId="{621C68F8-04DB-4AB0-A923-A57CCEAF68A5}" type="presOf" srcId="{DDE76C1B-2B3E-478E-B098-5E9A4A2D20CD}" destId="{345B833C-CBDB-43B7-A19B-1ED72C8847BC}" srcOrd="0" destOrd="0" presId="urn:microsoft.com/office/officeart/2005/8/layout/radial5"/>
    <dgm:cxn modelId="{FD1843B5-DEC5-461D-ABA6-54F5B3A03CAD}" type="presParOf" srcId="{0C1AD7EE-E4E8-431C-8B1D-FF3C0AD4377F}" destId="{6BB48491-A653-45D4-A1BE-4BE63F2BC718}" srcOrd="0" destOrd="0" presId="urn:microsoft.com/office/officeart/2005/8/layout/radial5"/>
    <dgm:cxn modelId="{A40F7BFE-4735-4932-8477-3DB89627D3B8}" type="presParOf" srcId="{0C1AD7EE-E4E8-431C-8B1D-FF3C0AD4377F}" destId="{6788E761-D6B0-48A1-BEDF-0D79592C5419}" srcOrd="1" destOrd="0" presId="urn:microsoft.com/office/officeart/2005/8/layout/radial5"/>
    <dgm:cxn modelId="{8BC413C1-92CB-461F-92D3-B3DA5AF3EABC}" type="presParOf" srcId="{6788E761-D6B0-48A1-BEDF-0D79592C5419}" destId="{1304EF02-D3B1-427B-9FD3-6375897B8407}" srcOrd="0" destOrd="0" presId="urn:microsoft.com/office/officeart/2005/8/layout/radial5"/>
    <dgm:cxn modelId="{C80C1011-61A2-4326-B1E4-ED6F02C8A1B7}" type="presParOf" srcId="{0C1AD7EE-E4E8-431C-8B1D-FF3C0AD4377F}" destId="{5D2C1FE6-33B2-459D-91E2-6139C59ED897}" srcOrd="2" destOrd="0" presId="urn:microsoft.com/office/officeart/2005/8/layout/radial5"/>
    <dgm:cxn modelId="{C6DC8152-5596-4E65-9749-9DE0E969B57A}" type="presParOf" srcId="{0C1AD7EE-E4E8-431C-8B1D-FF3C0AD4377F}" destId="{36A17ABF-39B2-4653-8768-C46F1EEF137F}" srcOrd="3" destOrd="0" presId="urn:microsoft.com/office/officeart/2005/8/layout/radial5"/>
    <dgm:cxn modelId="{81F1703A-9280-425E-AEE9-3D920849C5D5}" type="presParOf" srcId="{36A17ABF-39B2-4653-8768-C46F1EEF137F}" destId="{A11562DF-E875-46FB-935F-33E6968F2B78}" srcOrd="0" destOrd="0" presId="urn:microsoft.com/office/officeart/2005/8/layout/radial5"/>
    <dgm:cxn modelId="{B1FF9290-8550-4CEE-AC89-8E5BD4102FE0}" type="presParOf" srcId="{0C1AD7EE-E4E8-431C-8B1D-FF3C0AD4377F}" destId="{1CF66016-33B3-45B4-AB49-E92A0FDE0ECE}" srcOrd="4" destOrd="0" presId="urn:microsoft.com/office/officeart/2005/8/layout/radial5"/>
    <dgm:cxn modelId="{F18FF057-4BED-4146-8048-6C48BC480BF5}" type="presParOf" srcId="{0C1AD7EE-E4E8-431C-8B1D-FF3C0AD4377F}" destId="{36C7DB5E-CFDD-4CE0-B5FB-DDBEF7BDF5C6}" srcOrd="5" destOrd="0" presId="urn:microsoft.com/office/officeart/2005/8/layout/radial5"/>
    <dgm:cxn modelId="{B821924C-BB83-4924-8638-B07E01890A6E}" type="presParOf" srcId="{36C7DB5E-CFDD-4CE0-B5FB-DDBEF7BDF5C6}" destId="{369AA6A2-FED6-447B-9BF5-80276204E4C4}" srcOrd="0" destOrd="0" presId="urn:microsoft.com/office/officeart/2005/8/layout/radial5"/>
    <dgm:cxn modelId="{805FF08B-63D5-4E17-9C12-062776CECADF}" type="presParOf" srcId="{0C1AD7EE-E4E8-431C-8B1D-FF3C0AD4377F}" destId="{AD33BFB0-F678-45D7-BDF4-E7033CE08D29}" srcOrd="6" destOrd="0" presId="urn:microsoft.com/office/officeart/2005/8/layout/radial5"/>
    <dgm:cxn modelId="{CD20220C-F374-4541-A765-1EDDF75DD823}" type="presParOf" srcId="{0C1AD7EE-E4E8-431C-8B1D-FF3C0AD4377F}" destId="{2F3A0CEA-9880-45FF-8BAD-2D3E7D56D786}" srcOrd="7" destOrd="0" presId="urn:microsoft.com/office/officeart/2005/8/layout/radial5"/>
    <dgm:cxn modelId="{746387DA-2809-4A86-9C90-650816CF2EBE}" type="presParOf" srcId="{2F3A0CEA-9880-45FF-8BAD-2D3E7D56D786}" destId="{B1D38004-1231-4302-9832-6D7EC4588C36}" srcOrd="0" destOrd="0" presId="urn:microsoft.com/office/officeart/2005/8/layout/radial5"/>
    <dgm:cxn modelId="{94659A44-0574-47ED-8684-706A431E5514}" type="presParOf" srcId="{0C1AD7EE-E4E8-431C-8B1D-FF3C0AD4377F}" destId="{A0553604-FC27-469C-96F3-F7298344D700}" srcOrd="8" destOrd="0" presId="urn:microsoft.com/office/officeart/2005/8/layout/radial5"/>
    <dgm:cxn modelId="{2BA3B4D5-3651-40B5-9C0B-16452E0C316E}" type="presParOf" srcId="{0C1AD7EE-E4E8-431C-8B1D-FF3C0AD4377F}" destId="{6AF862B9-037D-437F-9A17-0CF7AAC09E24}" srcOrd="9" destOrd="0" presId="urn:microsoft.com/office/officeart/2005/8/layout/radial5"/>
    <dgm:cxn modelId="{D7970B66-5A47-4AE8-9BA2-1903DF0D0DA9}" type="presParOf" srcId="{6AF862B9-037D-437F-9A17-0CF7AAC09E24}" destId="{81C7FE4C-569E-422F-9105-6057D652D43F}" srcOrd="0" destOrd="0" presId="urn:microsoft.com/office/officeart/2005/8/layout/radial5"/>
    <dgm:cxn modelId="{BCACC789-64A6-4C3F-B94F-D8FEA2F0FDE7}" type="presParOf" srcId="{0C1AD7EE-E4E8-431C-8B1D-FF3C0AD4377F}" destId="{AFC9EFEB-8CCA-4772-B439-FD754FADEF50}" srcOrd="10" destOrd="0" presId="urn:microsoft.com/office/officeart/2005/8/layout/radial5"/>
    <dgm:cxn modelId="{5CECD322-3BCD-4F6E-8E3F-7C3EC5E25D0D}" type="presParOf" srcId="{0C1AD7EE-E4E8-431C-8B1D-FF3C0AD4377F}" destId="{345B833C-CBDB-43B7-A19B-1ED72C8847BC}" srcOrd="11" destOrd="0" presId="urn:microsoft.com/office/officeart/2005/8/layout/radial5"/>
    <dgm:cxn modelId="{950A8BFC-48EC-4C9F-9F3F-7685BECB5236}" type="presParOf" srcId="{345B833C-CBDB-43B7-A19B-1ED72C8847BC}" destId="{D13BC6D3-B975-48AA-A727-C67AB9A1193F}" srcOrd="0" destOrd="0" presId="urn:microsoft.com/office/officeart/2005/8/layout/radial5"/>
    <dgm:cxn modelId="{69252620-CD79-47DE-B775-47ADED396D4C}" type="presParOf" srcId="{0C1AD7EE-E4E8-431C-8B1D-FF3C0AD4377F}" destId="{37DFD4A5-95D2-4540-B9E2-8C257E3937D2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86E26-D5C7-49CD-A9C6-E266CACC0318}">
      <dsp:nvSpPr>
        <dsp:cNvPr id="0" name=""/>
        <dsp:cNvSpPr/>
      </dsp:nvSpPr>
      <dsp:spPr>
        <a:xfrm>
          <a:off x="0" y="1097967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AF5FB-62DE-4F07-B0E9-66F0A8C59C50}">
      <dsp:nvSpPr>
        <dsp:cNvPr id="0" name=""/>
        <dsp:cNvSpPr/>
      </dsp:nvSpPr>
      <dsp:spPr>
        <a:xfrm>
          <a:off x="304800" y="817527"/>
          <a:ext cx="42672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latin typeface="Times New Roman" pitchFamily="18" charset="0"/>
              <a:cs typeface="Times New Roman" pitchFamily="18" charset="0"/>
            </a:rPr>
            <a:t>BİLGİSAYARLI MUHASEBE</a:t>
          </a:r>
          <a:endParaRPr lang="tr-TR" sz="1900" kern="1200" dirty="0"/>
        </a:p>
      </dsp:txBody>
      <dsp:txXfrm>
        <a:off x="332180" y="844907"/>
        <a:ext cx="4212440" cy="506120"/>
      </dsp:txXfrm>
    </dsp:sp>
    <dsp:sp modelId="{21E87BB1-AD22-4E01-8568-60F48B99BF6E}">
      <dsp:nvSpPr>
        <dsp:cNvPr id="0" name=""/>
        <dsp:cNvSpPr/>
      </dsp:nvSpPr>
      <dsp:spPr>
        <a:xfrm>
          <a:off x="0" y="1959808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4CF7A-39E8-4582-9D0D-481D620B3C30}">
      <dsp:nvSpPr>
        <dsp:cNvPr id="0" name=""/>
        <dsp:cNvSpPr/>
      </dsp:nvSpPr>
      <dsp:spPr>
        <a:xfrm>
          <a:off x="304800" y="1679368"/>
          <a:ext cx="42672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latin typeface="Times New Roman" pitchFamily="18" charset="0"/>
              <a:cs typeface="Times New Roman" pitchFamily="18" charset="0"/>
            </a:rPr>
            <a:t>DIŞ TİCARET OFİS HİZMETLERİ</a:t>
          </a:r>
          <a:endParaRPr lang="tr-TR" sz="1900" kern="1200" dirty="0"/>
        </a:p>
      </dsp:txBody>
      <dsp:txXfrm>
        <a:off x="332180" y="1706748"/>
        <a:ext cx="421244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A0B07-9CC3-4A74-AD8E-FBF4F870760E}">
      <dsp:nvSpPr>
        <dsp:cNvPr id="0" name=""/>
        <dsp:cNvSpPr/>
      </dsp:nvSpPr>
      <dsp:spPr>
        <a:xfrm>
          <a:off x="0" y="318"/>
          <a:ext cx="6264695" cy="86346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dirty="0"/>
            <a:t>    </a:t>
          </a:r>
          <a:r>
            <a:rPr lang="tr-TR" sz="3600" b="1" kern="1200" dirty="0">
              <a:solidFill>
                <a:schemeClr val="tx2"/>
              </a:solidFill>
            </a:rPr>
            <a:t>DALLARIMIZ</a:t>
          </a:r>
          <a:endParaRPr lang="tr-TR" sz="3600" kern="1200" dirty="0">
            <a:solidFill>
              <a:schemeClr val="tx2"/>
            </a:solidFill>
          </a:endParaRPr>
        </a:p>
      </dsp:txBody>
      <dsp:txXfrm>
        <a:off x="42151" y="42469"/>
        <a:ext cx="6180393" cy="779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48491-A653-45D4-A1BE-4BE63F2BC718}">
      <dsp:nvSpPr>
        <dsp:cNvPr id="0" name=""/>
        <dsp:cNvSpPr/>
      </dsp:nvSpPr>
      <dsp:spPr>
        <a:xfrm>
          <a:off x="3692164" y="2647808"/>
          <a:ext cx="1743931" cy="15623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>
              <a:latin typeface="Times New Roman" pitchFamily="18" charset="0"/>
              <a:cs typeface="Times New Roman" pitchFamily="18" charset="0"/>
            </a:rPr>
            <a:t>ÖZELLİKLER</a:t>
          </a:r>
          <a:endParaRPr lang="tr-TR" sz="1400" kern="1200" dirty="0"/>
        </a:p>
      </dsp:txBody>
      <dsp:txXfrm>
        <a:off x="3947557" y="2876614"/>
        <a:ext cx="1233145" cy="1104770"/>
      </dsp:txXfrm>
    </dsp:sp>
    <dsp:sp modelId="{6788E761-D6B0-48A1-BEDF-0D79592C5419}">
      <dsp:nvSpPr>
        <dsp:cNvPr id="0" name=""/>
        <dsp:cNvSpPr/>
      </dsp:nvSpPr>
      <dsp:spPr>
        <a:xfrm rot="16143084">
          <a:off x="4371138" y="2021592"/>
          <a:ext cx="349526" cy="612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 rot="10800000">
        <a:off x="4424435" y="2196613"/>
        <a:ext cx="244668" cy="367795"/>
      </dsp:txXfrm>
    </dsp:sp>
    <dsp:sp modelId="{5D2C1FE6-33B2-459D-91E2-6139C59ED897}">
      <dsp:nvSpPr>
        <dsp:cNvPr id="0" name=""/>
        <dsp:cNvSpPr/>
      </dsp:nvSpPr>
      <dsp:spPr>
        <a:xfrm>
          <a:off x="3548865" y="185685"/>
          <a:ext cx="1952977" cy="180292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>
              <a:latin typeface="Times New Roman" pitchFamily="18" charset="0"/>
              <a:cs typeface="Times New Roman" pitchFamily="18" charset="0"/>
            </a:rPr>
            <a:t>GİRİŞİMCİ</a:t>
          </a:r>
          <a:endParaRPr lang="tr-T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34872" y="449717"/>
        <a:ext cx="1380963" cy="1274856"/>
      </dsp:txXfrm>
    </dsp:sp>
    <dsp:sp modelId="{36A17ABF-39B2-4653-8768-C46F1EEF137F}">
      <dsp:nvSpPr>
        <dsp:cNvPr id="0" name=""/>
        <dsp:cNvSpPr/>
      </dsp:nvSpPr>
      <dsp:spPr>
        <a:xfrm rot="19800000">
          <a:off x="5408624" y="2524848"/>
          <a:ext cx="381350" cy="612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>
        <a:off x="5416288" y="2676048"/>
        <a:ext cx="266945" cy="367795"/>
      </dsp:txXfrm>
    </dsp:sp>
    <dsp:sp modelId="{1CF66016-33B3-45B4-AB49-E92A0FDE0ECE}">
      <dsp:nvSpPr>
        <dsp:cNvPr id="0" name=""/>
        <dsp:cNvSpPr/>
      </dsp:nvSpPr>
      <dsp:spPr>
        <a:xfrm>
          <a:off x="5771634" y="1266610"/>
          <a:ext cx="1952977" cy="18029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>
              <a:latin typeface="Times New Roman" pitchFamily="18" charset="0"/>
              <a:cs typeface="Times New Roman" pitchFamily="18" charset="0"/>
            </a:rPr>
            <a:t>İKNA YETENEĞİ OLAN</a:t>
          </a:r>
          <a:endParaRPr lang="tr-T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57641" y="1530642"/>
        <a:ext cx="1380963" cy="1274856"/>
      </dsp:txXfrm>
    </dsp:sp>
    <dsp:sp modelId="{36C7DB5E-CFDD-4CE0-B5FB-DDBEF7BDF5C6}">
      <dsp:nvSpPr>
        <dsp:cNvPr id="0" name=""/>
        <dsp:cNvSpPr/>
      </dsp:nvSpPr>
      <dsp:spPr>
        <a:xfrm rot="1800000">
          <a:off x="5408624" y="3720158"/>
          <a:ext cx="381350" cy="612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>
        <a:off x="5416288" y="3814156"/>
        <a:ext cx="266945" cy="367795"/>
      </dsp:txXfrm>
    </dsp:sp>
    <dsp:sp modelId="{AD33BFB0-F678-45D7-BDF4-E7033CE08D29}">
      <dsp:nvSpPr>
        <dsp:cNvPr id="0" name=""/>
        <dsp:cNvSpPr/>
      </dsp:nvSpPr>
      <dsp:spPr>
        <a:xfrm>
          <a:off x="5771634" y="3788468"/>
          <a:ext cx="1952977" cy="18029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>
              <a:latin typeface="Times New Roman" pitchFamily="18" charset="0"/>
              <a:cs typeface="Times New Roman" pitchFamily="18" charset="0"/>
            </a:rPr>
            <a:t>SIR SAKLAYABİLEN</a:t>
          </a:r>
          <a:endParaRPr lang="tr-T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57641" y="4052500"/>
        <a:ext cx="1380963" cy="1274856"/>
      </dsp:txXfrm>
    </dsp:sp>
    <dsp:sp modelId="{2F3A0CEA-9880-45FF-8BAD-2D3E7D56D786}">
      <dsp:nvSpPr>
        <dsp:cNvPr id="0" name=""/>
        <dsp:cNvSpPr/>
      </dsp:nvSpPr>
      <dsp:spPr>
        <a:xfrm rot="5400000">
          <a:off x="4341740" y="4310709"/>
          <a:ext cx="444779" cy="612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>
        <a:off x="4408457" y="4366591"/>
        <a:ext cx="311345" cy="367795"/>
      </dsp:txXfrm>
    </dsp:sp>
    <dsp:sp modelId="{A0553604-FC27-469C-96F3-F7298344D700}">
      <dsp:nvSpPr>
        <dsp:cNvPr id="0" name=""/>
        <dsp:cNvSpPr/>
      </dsp:nvSpPr>
      <dsp:spPr>
        <a:xfrm>
          <a:off x="3587641" y="5049396"/>
          <a:ext cx="1952977" cy="18029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>
              <a:latin typeface="Times New Roman" pitchFamily="18" charset="0"/>
              <a:cs typeface="Times New Roman" pitchFamily="18" charset="0"/>
            </a:rPr>
            <a:t>DİKKATLİ</a:t>
          </a:r>
          <a:endParaRPr lang="tr-T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3648" y="5313428"/>
        <a:ext cx="1380963" cy="1274856"/>
      </dsp:txXfrm>
    </dsp:sp>
    <dsp:sp modelId="{6AF862B9-037D-437F-9A17-0CF7AAC09E24}">
      <dsp:nvSpPr>
        <dsp:cNvPr id="0" name=""/>
        <dsp:cNvSpPr/>
      </dsp:nvSpPr>
      <dsp:spPr>
        <a:xfrm rot="9000000">
          <a:off x="3338285" y="3720158"/>
          <a:ext cx="381350" cy="612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200" kern="1200"/>
        </a:p>
      </dsp:txBody>
      <dsp:txXfrm rot="10800000">
        <a:off x="3445026" y="3814156"/>
        <a:ext cx="266945" cy="367795"/>
      </dsp:txXfrm>
    </dsp:sp>
    <dsp:sp modelId="{AFC9EFEB-8CCA-4772-B439-FD754FADEF50}">
      <dsp:nvSpPr>
        <dsp:cNvPr id="0" name=""/>
        <dsp:cNvSpPr/>
      </dsp:nvSpPr>
      <dsp:spPr>
        <a:xfrm>
          <a:off x="1403649" y="3788468"/>
          <a:ext cx="1952977" cy="18029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Times New Roman" pitchFamily="18" charset="0"/>
              <a:cs typeface="Times New Roman" pitchFamily="18" charset="0"/>
            </a:rPr>
            <a:t>YENİLİKLERE AÇIK</a:t>
          </a:r>
        </a:p>
      </dsp:txBody>
      <dsp:txXfrm>
        <a:off x="1689656" y="4052500"/>
        <a:ext cx="1380963" cy="1274856"/>
      </dsp:txXfrm>
    </dsp:sp>
    <dsp:sp modelId="{345B833C-CBDB-43B7-A19B-1ED72C8847BC}">
      <dsp:nvSpPr>
        <dsp:cNvPr id="0" name=""/>
        <dsp:cNvSpPr/>
      </dsp:nvSpPr>
      <dsp:spPr>
        <a:xfrm rot="12600000">
          <a:off x="3338285" y="2524848"/>
          <a:ext cx="381350" cy="612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600" kern="1200"/>
        </a:p>
      </dsp:txBody>
      <dsp:txXfrm rot="10800000">
        <a:off x="3445026" y="2676048"/>
        <a:ext cx="266945" cy="367795"/>
      </dsp:txXfrm>
    </dsp:sp>
    <dsp:sp modelId="{37DFD4A5-95D2-4540-B9E2-8C257E3937D2}">
      <dsp:nvSpPr>
        <dsp:cNvPr id="0" name=""/>
        <dsp:cNvSpPr/>
      </dsp:nvSpPr>
      <dsp:spPr>
        <a:xfrm>
          <a:off x="1403649" y="1266610"/>
          <a:ext cx="1952977" cy="18029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>
              <a:latin typeface="Times New Roman" pitchFamily="18" charset="0"/>
              <a:cs typeface="Times New Roman" pitchFamily="18" charset="0"/>
            </a:rPr>
            <a:t>İLETİŞİMİ YÜKSEK</a:t>
          </a:r>
          <a:endParaRPr lang="tr-TR" sz="1400" kern="1200" dirty="0"/>
        </a:p>
      </dsp:txBody>
      <dsp:txXfrm>
        <a:off x="1689656" y="1530642"/>
        <a:ext cx="1380963" cy="127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78D34-EEB4-454B-AD28-F23CC9E9C2A9}" type="datetimeFigureOut">
              <a:rPr lang="tr-TR" smtClean="0"/>
              <a:t>25.11.2024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8759-DA12-46E7-BD4D-7E2E4E02FE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27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B8759-DA12-46E7-BD4D-7E2E4E02FE6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59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B79F0-8F83-4BC5-9079-1C964A8FE975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87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B79F0-8F83-4BC5-9079-1C964A8FE975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227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25.11.2024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340768"/>
            <a:ext cx="9324528" cy="6026887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72500" cy="1902073"/>
          </a:xfrm>
        </p:spPr>
        <p:txBody>
          <a:bodyPr>
            <a:noAutofit/>
          </a:bodyPr>
          <a:lstStyle/>
          <a:p>
            <a:r>
              <a:rPr lang="tr-TR" dirty="0"/>
              <a:t>MUHASEBE VE FİNANSMAN ALANI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3033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 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62333" y="1229783"/>
            <a:ext cx="41656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Bankacılık ve Sigortacılık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Deniz ve Liman İşletmeciliği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Dış Ticaret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Emlak ve Emlak Yönetimi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Enerji Tesisleri İşletmeciliği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Hava Lojistiği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Havacılıkta Yer Hizmetleri Yönetimi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İnsan Kaynakları Yönetimi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İşletme Yönetimi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Kooperatifçilik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Lojistik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Marina İşletme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Marka İletişimi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1439652" y="260648"/>
            <a:ext cx="6264696" cy="648072"/>
          </a:xfrm>
          <a:prstGeom prst="roundRect">
            <a:avLst/>
          </a:prstGeom>
          <a:solidFill>
            <a:srgbClr val="B2C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EĞİTİM VE KARİYER İMKANLARI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550545" y="1188459"/>
            <a:ext cx="44859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Menkul Kıymetler ve Sermaye Piyasası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Muhasebe ve Vergi Uygulamaları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Pazarlama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Perakende Satış ve Mağaza Yönetimi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Posta Hizmetleri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Sağlık Kurumları İşletmeciliği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Sivil Hava Ulaştırma İşletmeciliği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Sivil Havacılık Kabin Hizmetleri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Sosyal Güvenlik Yönetimi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Tarımsal İşletmecilik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Tarımsal Ürünler Muhafaza ve Depolama Teknolojisi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Turizm ve Seyahat Hizmetleri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50076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13184" y="260648"/>
            <a:ext cx="8229600" cy="274042"/>
          </a:xfrm>
        </p:spPr>
        <p:txBody>
          <a:bodyPr>
            <a:noAutofit/>
          </a:bodyPr>
          <a:lstStyle/>
          <a:p>
            <a:endParaRPr lang="tr-TR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 descr="4028e4a140f2ed72014101a2d00a01fe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7" y="692696"/>
            <a:ext cx="1906412" cy="1512168"/>
          </a:xfrm>
        </p:spPr>
      </p:pic>
      <p:pic>
        <p:nvPicPr>
          <p:cNvPr id="5" name="4 Resim" descr="5982c2470f25443c6c676d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717171"/>
            <a:ext cx="2018481" cy="1512167"/>
          </a:xfrm>
          <a:prstGeom prst="rect">
            <a:avLst/>
          </a:prstGeom>
        </p:spPr>
      </p:pic>
      <p:pic>
        <p:nvPicPr>
          <p:cNvPr id="6" name="5 Resim" descr="2034432addc04934812c12a5b1f5ad811-600x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627667"/>
            <a:ext cx="1800200" cy="1642226"/>
          </a:xfrm>
          <a:prstGeom prst="rect">
            <a:avLst/>
          </a:prstGeom>
        </p:spPr>
      </p:pic>
      <p:pic>
        <p:nvPicPr>
          <p:cNvPr id="7" name="6 Resim" descr="imag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" y="2636913"/>
            <a:ext cx="1810544" cy="1512168"/>
          </a:xfrm>
          <a:prstGeom prst="rect">
            <a:avLst/>
          </a:prstGeom>
        </p:spPr>
      </p:pic>
      <p:pic>
        <p:nvPicPr>
          <p:cNvPr id="8" name="3 İçerik Yer Tutucusu" descr="habas-demirceli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6514" y="2636913"/>
            <a:ext cx="2088232" cy="1512168"/>
          </a:xfrm>
          <a:prstGeom prst="rect">
            <a:avLst/>
          </a:prstGeom>
        </p:spPr>
      </p:pic>
      <p:pic>
        <p:nvPicPr>
          <p:cNvPr id="9" name="4 Resim" descr="aliagabld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56973" y="2636913"/>
            <a:ext cx="1800200" cy="1512168"/>
          </a:xfrm>
          <a:prstGeom prst="rect">
            <a:avLst/>
          </a:prstGeom>
        </p:spPr>
      </p:pic>
      <p:pic>
        <p:nvPicPr>
          <p:cNvPr id="10" name="5 Resim" descr="logo_t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3728" y="4437113"/>
            <a:ext cx="1872207" cy="2232248"/>
          </a:xfrm>
          <a:prstGeom prst="rect">
            <a:avLst/>
          </a:prstGeom>
        </p:spPr>
      </p:pic>
      <p:pic>
        <p:nvPicPr>
          <p:cNvPr id="11" name="6 Resim" descr="hqdefaul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90023" y="685701"/>
            <a:ext cx="1813344" cy="1800200"/>
          </a:xfrm>
          <a:prstGeom prst="rect">
            <a:avLst/>
          </a:prstGeom>
        </p:spPr>
      </p:pic>
      <p:pic>
        <p:nvPicPr>
          <p:cNvPr id="12" name="3 İçerik Yer Tutucusu" descr="ozkan-demir-celik-438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75792" y="2780928"/>
            <a:ext cx="2045873" cy="1512167"/>
          </a:xfrm>
          <a:prstGeom prst="rect">
            <a:avLst/>
          </a:prstGeom>
        </p:spPr>
      </p:pic>
      <p:pic>
        <p:nvPicPr>
          <p:cNvPr id="13" name="4 Resim" descr="indi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51709" y="4556656"/>
            <a:ext cx="1973037" cy="1940185"/>
          </a:xfrm>
          <a:prstGeom prst="rect">
            <a:avLst/>
          </a:prstGeom>
        </p:spPr>
      </p:pic>
      <p:pic>
        <p:nvPicPr>
          <p:cNvPr id="15" name="6 Resim" descr="izenerj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90022" y="4739120"/>
            <a:ext cx="1731643" cy="1728192"/>
          </a:xfrm>
          <a:prstGeom prst="rect">
            <a:avLst/>
          </a:prstGeom>
        </p:spPr>
      </p:pic>
      <p:sp>
        <p:nvSpPr>
          <p:cNvPr id="16" name="Yuvarlatılmış Dikdörtgen 15"/>
          <p:cNvSpPr/>
          <p:nvPr/>
        </p:nvSpPr>
        <p:spPr>
          <a:xfrm>
            <a:off x="107504" y="53069"/>
            <a:ext cx="8928992" cy="481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FARKLI SEKTÖRLERDE ÇALIŞMA İMKANLARINA SAHİPLER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23" y="4588122"/>
            <a:ext cx="2143125" cy="19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54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1268760"/>
            <a:ext cx="8280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dirty="0"/>
              <a:t> </a:t>
            </a:r>
            <a:r>
              <a:rPr lang="tr-TR" sz="2800" b="1" dirty="0"/>
              <a:t>TİCARET VE EKONOMİNİN OLDUĞU HER YERDE MUHASEBE VE FİNANSMAN VARDIR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b="1" dirty="0">
              <a:cs typeface="Times New Roman" pitchFamily="18" charset="0"/>
            </a:endParaRPr>
          </a:p>
          <a:p>
            <a:endParaRPr lang="tr-TR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b="1" dirty="0">
                <a:latin typeface="+mj-lt"/>
                <a:cs typeface="Times New Roman" pitchFamily="18" charset="0"/>
              </a:rPr>
              <a:t>MUHASEBECİSİZ BİR FİRMA SÖYLEYEBİLİR MİSİNİZ?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1403648" y="332656"/>
            <a:ext cx="6264696" cy="648072"/>
          </a:xfrm>
          <a:prstGeom prst="roundRect">
            <a:avLst/>
          </a:prstGeom>
          <a:solidFill>
            <a:srgbClr val="B2C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BU ALANI NEDEN SEÇMELİYİM?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3115419"/>
            <a:ext cx="7632848" cy="362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1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543001180"/>
              </p:ext>
            </p:extLst>
          </p:nvPr>
        </p:nvGraphicFramePr>
        <p:xfrm>
          <a:off x="1524000" y="2204864"/>
          <a:ext cx="609600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5849234"/>
              </p:ext>
            </p:extLst>
          </p:nvPr>
        </p:nvGraphicFramePr>
        <p:xfrm>
          <a:off x="1259632" y="908720"/>
          <a:ext cx="626469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38533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1547664" y="404664"/>
            <a:ext cx="6264696" cy="648072"/>
          </a:xfrm>
          <a:prstGeom prst="roundRect">
            <a:avLst/>
          </a:prstGeom>
          <a:solidFill>
            <a:srgbClr val="B2C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 MUHASEBE DALI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971601" y="5373215"/>
            <a:ext cx="7416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/>
              <a:t>Ticari işletmelerin faaliyetlerine ait belgelerin tasnif, kayıt, dosyalama ve arşivleme işlemlerini bilgisayar ortamında yapma yeterliklerini kazandırmaya yönelik eğitim ve öğretim verilen daldır.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484783"/>
            <a:ext cx="741682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12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1547664" y="404664"/>
            <a:ext cx="6264696" cy="648072"/>
          </a:xfrm>
          <a:prstGeom prst="roundRect">
            <a:avLst/>
          </a:prstGeom>
          <a:solidFill>
            <a:srgbClr val="B2C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DIŞ TİCARET OFİS HİZMETLERİ DALI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64525" y="5589240"/>
            <a:ext cx="6963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Dış ticaret muhasebe kayıtlarını tutma yeterliklerini kazandırmaya yönelik eğitim ve öğretim verilen daldır.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1268760"/>
            <a:ext cx="696385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62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1108913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dirty="0"/>
              <a:t>Bir işletmenin Kâr ve Zararlarının hesaplanıp, kaydedilmesi ve şirket yetkililerine finansal analiz yapılması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tr-TR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dirty="0"/>
              <a:t>Devlete verilecek verginin hesaplanması yasal zorunlulukların yapılması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tr-TR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dirty="0"/>
              <a:t>Paranın yönetilmesidir     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1511660" y="130280"/>
            <a:ext cx="619268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MUHASEBE VE FİNANSMAN NEDİR?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para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31273"/>
            <a:ext cx="2592288" cy="120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22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47667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365360507"/>
              </p:ext>
            </p:extLst>
          </p:nvPr>
        </p:nvGraphicFramePr>
        <p:xfrm>
          <a:off x="15738" y="-25313"/>
          <a:ext cx="912826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657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91580" y="5657671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Times New Roman" pitchFamily="18" charset="0"/>
                <a:cs typeface="Times New Roman" pitchFamily="18" charset="0"/>
              </a:rPr>
              <a:t>Muhasebe ve finansman hizmetleri genellikle büro ortamında yürütülmektedir. Temiz büro ortamlarında, işçi sağlığı ve işçi güvenliği açısından önemli bir risk bulunmamaktadır.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0" y="1340767"/>
            <a:ext cx="7620000" cy="4104457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1475656" y="145687"/>
            <a:ext cx="6192688" cy="832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Times New Roman" pitchFamily="18" charset="0"/>
                <a:cs typeface="Times New Roman" pitchFamily="18" charset="0"/>
              </a:rPr>
              <a:t>ÇALIŞMA ORTAMLARI VE KOŞULLARI</a:t>
            </a:r>
          </a:p>
        </p:txBody>
      </p:sp>
    </p:spTree>
    <p:extLst>
      <p:ext uri="{BB962C8B-B14F-4D97-AF65-F5344CB8AC3E}">
        <p14:creationId xmlns:p14="http://schemas.microsoft.com/office/powerpoint/2010/main" val="66781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/>
          <a:stretch>
            <a:fillRect/>
          </a:stretch>
        </p:blipFill>
        <p:spPr>
          <a:xfrm>
            <a:off x="-180528" y="32136"/>
            <a:ext cx="9324528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3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YERİNDE ÖĞRENİYORUZ</a:t>
            </a:r>
            <a:br>
              <a:rPr lang="tr-TR" sz="3600" b="1" i="1" dirty="0">
                <a:latin typeface="Times New Roman" pitchFamily="18" charset="0"/>
                <a:cs typeface="Times New Roman" pitchFamily="18" charset="0"/>
              </a:rPr>
            </a:br>
            <a:endParaRPr lang="tr-T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53 İçerik Yer Tutucusu" descr="IMG_20181212_0917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37085" y="-46038"/>
            <a:ext cx="34529" cy="46038"/>
          </a:xfrm>
        </p:spPr>
      </p:pic>
      <p:pic>
        <p:nvPicPr>
          <p:cNvPr id="52" name="3 İçerik Yer Tutucusu" descr="IMG_20181212_091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908720"/>
            <a:ext cx="4248472" cy="2160240"/>
          </a:xfrm>
          <a:prstGeom prst="rect">
            <a:avLst/>
          </a:prstGeom>
        </p:spPr>
      </p:pic>
      <p:pic>
        <p:nvPicPr>
          <p:cNvPr id="53" name="3 İçerik Yer Tutucusu" descr="IMG_20181212_0957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821" y="3861048"/>
            <a:ext cx="3737389" cy="2592288"/>
          </a:xfrm>
          <a:prstGeom prst="rect">
            <a:avLst/>
          </a:prstGeom>
        </p:spPr>
      </p:pic>
      <p:pic>
        <p:nvPicPr>
          <p:cNvPr id="2050" name="Picture 2" descr="http://aliagamtal.meb.k12.tr/meb_iys_dosyalar/35/02/973411/resimler/2019_12/10102826_IMG-20191210-WA0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33014"/>
            <a:ext cx="3312368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-12-20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0694"/>
            <a:ext cx="4114800" cy="258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79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242</Words>
  <Application>Microsoft Office PowerPoint</Application>
  <PresentationFormat>Ekran Gösterisi (4:3)</PresentationFormat>
  <Paragraphs>60</Paragraphs>
  <Slides>12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Ofis Teması</vt:lpstr>
      <vt:lpstr>MUHASEBE VE FİNANSMAN ALANI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YERİNDE ÖĞRENİYORUZ 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LAB3-11</dc:creator>
  <cp:lastModifiedBy>dell</cp:lastModifiedBy>
  <cp:revision>65</cp:revision>
  <dcterms:created xsi:type="dcterms:W3CDTF">2019-11-20T07:21:31Z</dcterms:created>
  <dcterms:modified xsi:type="dcterms:W3CDTF">2024-11-25T15:07:45Z</dcterms:modified>
</cp:coreProperties>
</file>